
<file path=[Content_Types].xml><?xml version="1.0" encoding="utf-8"?>
<Types xmlns="http://schemas.openxmlformats.org/package/2006/content-types">
  <Default Extension="bmp" ContentType="image/bmp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80" r:id="rId4"/>
    <p:sldId id="279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281" r:id="rId25"/>
    <p:sldId id="277" r:id="rId26"/>
    <p:sldId id="278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120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C8B1B21C-A7CF-47AC-B2A2-27A52B3A115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0224B-78ED-4A09-9215-3C652A04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B1B21C-A7CF-47AC-B2A2-27A52B3A115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0224B-78ED-4A09-9215-3C652A04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308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B1B21C-A7CF-47AC-B2A2-27A52B3A115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0224B-78ED-4A09-9215-3C652A04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18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B1B21C-A7CF-47AC-B2A2-27A52B3A115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0224B-78ED-4A09-9215-3C652A04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93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8B1B21C-A7CF-47AC-B2A2-27A52B3A115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0224B-78ED-4A09-9215-3C652A04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830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B1B21C-A7CF-47AC-B2A2-27A52B3A115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0224B-78ED-4A09-9215-3C652A04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653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B1B21C-A7CF-47AC-B2A2-27A52B3A115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0224B-78ED-4A09-9215-3C652A04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680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B1B21C-A7CF-47AC-B2A2-27A52B3A115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0224B-78ED-4A09-9215-3C652A04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271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B1B21C-A7CF-47AC-B2A2-27A52B3A115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0224B-78ED-4A09-9215-3C652A04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98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B1B21C-A7CF-47AC-B2A2-27A52B3A115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BA0224B-78ED-4A09-9215-3C652A049FA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5198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8B1B21C-A7CF-47AC-B2A2-27A52B3A115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0224B-78ED-4A09-9215-3C652A04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55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C8B1B21C-A7CF-47AC-B2A2-27A52B3A115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EBA0224B-78ED-4A09-9215-3C652A04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6316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E33B44E-E021-4F13-B535-4820BB691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4362" y="2319862"/>
            <a:ext cx="9068586" cy="2590800"/>
          </a:xfrm>
        </p:spPr>
        <p:txBody>
          <a:bodyPr/>
          <a:lstStyle/>
          <a:p>
            <a:r>
              <a:rPr lang="ru-RU" sz="6000" dirty="0"/>
              <a:t>Литературная викторина</a:t>
            </a:r>
            <a:br>
              <a:rPr lang="ru-RU" sz="6000" dirty="0"/>
            </a:br>
            <a:r>
              <a:rPr lang="ru-RU" sz="6000" dirty="0"/>
              <a:t>«дай, </a:t>
            </a:r>
            <a:r>
              <a:rPr lang="ru-RU" sz="6000" dirty="0" err="1"/>
              <a:t>джим</a:t>
            </a:r>
            <a:r>
              <a:rPr lang="ru-RU" sz="6000" dirty="0"/>
              <a:t>, на счастье лапу мне»</a:t>
            </a:r>
          </a:p>
        </p:txBody>
      </p:sp>
    </p:spTree>
    <p:extLst>
      <p:ext uri="{BB962C8B-B14F-4D97-AF65-F5344CB8AC3E}">
        <p14:creationId xmlns:p14="http://schemas.microsoft.com/office/powerpoint/2010/main" val="381829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Какой сказочный персонаж помог старухе на время стать царицей в одной из сказок Александра Сергеевича Пушкина?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7</a:t>
            </a:r>
          </a:p>
        </p:txBody>
      </p:sp>
    </p:spTree>
    <p:extLst>
      <p:ext uri="{BB962C8B-B14F-4D97-AF65-F5344CB8AC3E}">
        <p14:creationId xmlns:p14="http://schemas.microsoft.com/office/powerpoint/2010/main" val="12025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 Какое животное подружилось со львом в рассказе Алексея Николаевича Толстого?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8</a:t>
            </a:r>
          </a:p>
        </p:txBody>
      </p:sp>
    </p:spTree>
    <p:extLst>
      <p:ext uri="{BB962C8B-B14F-4D97-AF65-F5344CB8AC3E}">
        <p14:creationId xmlns:p14="http://schemas.microsoft.com/office/powerpoint/2010/main" val="57445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Какие животные помогли трубадуру и принцессе сбежать из замка в сказке братьев Гримм «Бременские музыканты»?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9</a:t>
            </a:r>
          </a:p>
        </p:txBody>
      </p:sp>
    </p:spTree>
    <p:extLst>
      <p:ext uri="{BB962C8B-B14F-4D97-AF65-F5344CB8AC3E}">
        <p14:creationId xmlns:p14="http://schemas.microsoft.com/office/powerpoint/2010/main" val="212508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 звали собаку, которая упоминается в стихотворении Сергея Александровича Есенина "Собаке Качалова"?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10</a:t>
            </a:r>
          </a:p>
        </p:txBody>
      </p:sp>
    </p:spTree>
    <p:extLst>
      <p:ext uri="{BB962C8B-B14F-4D97-AF65-F5344CB8AC3E}">
        <p14:creationId xmlns:p14="http://schemas.microsoft.com/office/powerpoint/2010/main" val="25925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Кого спасла Дюймовочка в одноимённой сказке Ганса Христиана Андерсона?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11</a:t>
            </a:r>
          </a:p>
        </p:txBody>
      </p:sp>
    </p:spTree>
    <p:extLst>
      <p:ext uri="{BB962C8B-B14F-4D97-AF65-F5344CB8AC3E}">
        <p14:creationId xmlns:p14="http://schemas.microsoft.com/office/powerpoint/2010/main" val="84400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Какой талант обнаружил хозяин у Каштанки в одноименном произведении Антона Павловича Чехова?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12</a:t>
            </a:r>
          </a:p>
        </p:txBody>
      </p:sp>
    </p:spTree>
    <p:extLst>
      <p:ext uri="{BB962C8B-B14F-4D97-AF65-F5344CB8AC3E}">
        <p14:creationId xmlns:p14="http://schemas.microsoft.com/office/powerpoint/2010/main" val="107953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Какому животному не хватало храбрости в сказке «Волшебник изумрудного города» Александра </a:t>
            </a:r>
            <a:r>
              <a:rPr lang="ru-RU" dirty="0" err="1"/>
              <a:t>Мелентьевича</a:t>
            </a:r>
            <a:r>
              <a:rPr lang="ru-RU" dirty="0"/>
              <a:t> Волкова?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13</a:t>
            </a:r>
          </a:p>
        </p:txBody>
      </p:sp>
    </p:spTree>
    <p:extLst>
      <p:ext uri="{BB962C8B-B14F-4D97-AF65-F5344CB8AC3E}">
        <p14:creationId xmlns:p14="http://schemas.microsoft.com/office/powerpoint/2010/main" val="139574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В благодарность за что дед хотел вылечить зайца в произведении «Заячьи лапы» Константина Георгиевича Паустовского?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14</a:t>
            </a:r>
          </a:p>
        </p:txBody>
      </p:sp>
    </p:spTree>
    <p:extLst>
      <p:ext uri="{BB962C8B-B14F-4D97-AF65-F5344CB8AC3E}">
        <p14:creationId xmlns:p14="http://schemas.microsoft.com/office/powerpoint/2010/main" val="294670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В кого превратился волк, чтобы помочь Ивану-царевичу спасти коня в русской народной сказке «Иван-царевич и серый волк»?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15</a:t>
            </a:r>
          </a:p>
        </p:txBody>
      </p:sp>
    </p:spTree>
    <p:extLst>
      <p:ext uri="{BB962C8B-B14F-4D97-AF65-F5344CB8AC3E}">
        <p14:creationId xmlns:p14="http://schemas.microsoft.com/office/powerpoint/2010/main" val="86269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Какое животное решил спасти пятилетний Илья в произведении «Марфа» Геннадия Константиновича Спирина?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16</a:t>
            </a:r>
          </a:p>
        </p:txBody>
      </p:sp>
    </p:spTree>
    <p:extLst>
      <p:ext uri="{BB962C8B-B14F-4D97-AF65-F5344CB8AC3E}">
        <p14:creationId xmlns:p14="http://schemas.microsoft.com/office/powerpoint/2010/main" val="341937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39941"/>
            <a:ext cx="10058400" cy="5272551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Дорогие друзья!</a:t>
            </a:r>
            <a:br>
              <a:rPr lang="ru-RU" dirty="0"/>
            </a:br>
            <a:r>
              <a:rPr lang="ru-RU" dirty="0"/>
              <a:t>Предлагаем вам проверить свои знания и побороться за звание знатока литературных произведений и сказок о дружбе между людьми и животными.</a:t>
            </a:r>
          </a:p>
        </p:txBody>
      </p:sp>
    </p:spTree>
    <p:extLst>
      <p:ext uri="{BB962C8B-B14F-4D97-AF65-F5344CB8AC3E}">
        <p14:creationId xmlns:p14="http://schemas.microsoft.com/office/powerpoint/2010/main" val="30546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Назовите птиц, которые помогли гадкому утёнку из одноимённой сказки Ганса Христиана Андерсона поверить в себя?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17</a:t>
            </a:r>
          </a:p>
        </p:txBody>
      </p:sp>
    </p:spTree>
    <p:extLst>
      <p:ext uri="{BB962C8B-B14F-4D97-AF65-F5344CB8AC3E}">
        <p14:creationId xmlns:p14="http://schemas.microsoft.com/office/powerpoint/2010/main" val="110196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От какой участи спасла девочка Таня лягушку в произведении «Квакша» Константина Георгиевича Паустовского?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18</a:t>
            </a:r>
          </a:p>
        </p:txBody>
      </p:sp>
    </p:spTree>
    <p:extLst>
      <p:ext uri="{BB962C8B-B14F-4D97-AF65-F5344CB8AC3E}">
        <p14:creationId xmlns:p14="http://schemas.microsoft.com/office/powerpoint/2010/main" val="363030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Кому помогал кот в сапогах в одноименной сказке Шарля Перро?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19</a:t>
            </a:r>
          </a:p>
        </p:txBody>
      </p:sp>
    </p:spTree>
    <p:extLst>
      <p:ext uri="{BB962C8B-B14F-4D97-AF65-F5344CB8AC3E}">
        <p14:creationId xmlns:p14="http://schemas.microsoft.com/office/powerpoint/2010/main" val="2793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Какое животное сыграло ключевую роль в сказке «Репка»?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20</a:t>
            </a:r>
          </a:p>
        </p:txBody>
      </p:sp>
    </p:spTree>
    <p:extLst>
      <p:ext uri="{BB962C8B-B14F-4D97-AF65-F5344CB8AC3E}">
        <p14:creationId xmlns:p14="http://schemas.microsoft.com/office/powerpoint/2010/main" val="159896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Ответы на вопросы: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ru-RU" dirty="0"/>
              <a:t>1. Собака</a:t>
            </a:r>
          </a:p>
          <a:p>
            <a:pPr marL="0" indent="0">
              <a:buNone/>
            </a:pPr>
            <a:r>
              <a:rPr lang="ru-RU" dirty="0"/>
              <a:t>2. Черепаха</a:t>
            </a:r>
          </a:p>
          <a:p>
            <a:pPr marL="0" indent="0">
              <a:buNone/>
            </a:pPr>
            <a:r>
              <a:rPr lang="ru-RU" dirty="0"/>
              <a:t>3. Лис</a:t>
            </a:r>
          </a:p>
          <a:p>
            <a:pPr marL="0" indent="0">
              <a:buNone/>
            </a:pPr>
            <a:r>
              <a:rPr lang="ru-RU" dirty="0"/>
              <a:t>4. Буйвола</a:t>
            </a:r>
          </a:p>
          <a:p>
            <a:pPr marL="0" indent="0">
              <a:buNone/>
            </a:pPr>
            <a:r>
              <a:rPr lang="ru-RU" dirty="0"/>
              <a:t>5. С волком</a:t>
            </a:r>
          </a:p>
          <a:p>
            <a:pPr marL="0" indent="0">
              <a:buNone/>
            </a:pPr>
            <a:r>
              <a:rPr lang="ru-RU" dirty="0"/>
              <a:t>6. Зайцев</a:t>
            </a:r>
          </a:p>
          <a:p>
            <a:pPr marL="0" indent="0">
              <a:buNone/>
            </a:pPr>
            <a:r>
              <a:rPr lang="ru-RU" dirty="0"/>
              <a:t>7. Рыбка</a:t>
            </a:r>
          </a:p>
          <a:p>
            <a:pPr marL="0" indent="0">
              <a:buNone/>
            </a:pPr>
            <a:r>
              <a:rPr lang="ru-RU" dirty="0"/>
              <a:t>8. Собачка</a:t>
            </a:r>
          </a:p>
          <a:p>
            <a:pPr marL="0" indent="0">
              <a:buNone/>
            </a:pPr>
            <a:r>
              <a:rPr lang="ru-RU" dirty="0"/>
              <a:t>9. Осел, кошка, собака, петух</a:t>
            </a:r>
          </a:p>
          <a:p>
            <a:pPr marL="0" indent="0">
              <a:buNone/>
            </a:pPr>
            <a:r>
              <a:rPr lang="ru-RU" dirty="0"/>
              <a:t>10. Джим</a:t>
            </a:r>
          </a:p>
          <a:p>
            <a:pPr marL="0" indent="0">
              <a:buNone/>
            </a:pPr>
            <a:r>
              <a:rPr lang="ru-RU" dirty="0"/>
              <a:t>11. Ласточку</a:t>
            </a:r>
          </a:p>
          <a:p>
            <a:pPr marL="0" indent="0">
              <a:buNone/>
            </a:pPr>
            <a:r>
              <a:rPr lang="ru-RU" dirty="0"/>
              <a:t>12. Стоять на задних лапах и звонко лаять</a:t>
            </a:r>
          </a:p>
          <a:p>
            <a:pPr marL="0" indent="0">
              <a:buNone/>
            </a:pPr>
            <a:r>
              <a:rPr lang="ru-RU" dirty="0"/>
              <a:t>13. Льву</a:t>
            </a:r>
          </a:p>
          <a:p>
            <a:pPr marL="0" indent="0">
              <a:buNone/>
            </a:pPr>
            <a:r>
              <a:rPr lang="ru-RU" dirty="0"/>
              <a:t>14. За спасение от пожара</a:t>
            </a:r>
          </a:p>
          <a:p>
            <a:pPr marL="0" indent="0">
              <a:buNone/>
            </a:pPr>
            <a:r>
              <a:rPr lang="ru-RU" dirty="0"/>
              <a:t>15. В Елену Прекрасную</a:t>
            </a:r>
          </a:p>
          <a:p>
            <a:pPr marL="0" indent="0">
              <a:buNone/>
            </a:pPr>
            <a:r>
              <a:rPr lang="ru-RU" dirty="0"/>
              <a:t>16. Ворону</a:t>
            </a:r>
          </a:p>
          <a:p>
            <a:pPr marL="0" indent="0">
              <a:buNone/>
            </a:pPr>
            <a:r>
              <a:rPr lang="ru-RU" dirty="0"/>
              <a:t>17. Лебеди</a:t>
            </a:r>
          </a:p>
          <a:p>
            <a:pPr marL="0" indent="0">
              <a:buNone/>
            </a:pPr>
            <a:r>
              <a:rPr lang="ru-RU" dirty="0"/>
              <a:t>18. От съедения курицей</a:t>
            </a:r>
          </a:p>
          <a:p>
            <a:pPr marL="0" indent="0">
              <a:buNone/>
            </a:pPr>
            <a:r>
              <a:rPr lang="ru-RU" dirty="0"/>
              <a:t>19. Маркизу Карабасу</a:t>
            </a:r>
          </a:p>
          <a:p>
            <a:pPr marL="0" indent="0">
              <a:buNone/>
            </a:pPr>
            <a:r>
              <a:rPr lang="ru-RU" dirty="0"/>
              <a:t>20. Мышь</a:t>
            </a:r>
          </a:p>
        </p:txBody>
      </p:sp>
    </p:spTree>
    <p:extLst>
      <p:ext uri="{BB962C8B-B14F-4D97-AF65-F5344CB8AC3E}">
        <p14:creationId xmlns:p14="http://schemas.microsoft.com/office/powerpoint/2010/main" val="274817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3D6927A-798A-401F-92F2-4F362C9A8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РЕЗУЛЬТАТЫ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70C2234-7D77-46F0-B921-64A23AB19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От 0 до 6 баллов – ваши знания ещё недостаточно глубокие. Рекомендуем вам ознакомиться с вышеперечисленными произведениями или перечитать их.</a:t>
            </a:r>
          </a:p>
          <a:p>
            <a:endParaRPr lang="ru-RU" sz="2400" dirty="0"/>
          </a:p>
          <a:p>
            <a:r>
              <a:rPr lang="ru-RU" sz="2400" dirty="0"/>
              <a:t>От 7 до 15 баллов – это хороший результат, но некоторые произведения ещё ожидают вашего прочтения.</a:t>
            </a:r>
          </a:p>
          <a:p>
            <a:endParaRPr lang="ru-RU" sz="2400" dirty="0"/>
          </a:p>
          <a:p>
            <a:r>
              <a:rPr lang="ru-RU" sz="2400" dirty="0"/>
              <a:t>От 16 до 20 баллов – поздравляем! Вы достойны звания знатока литературных произведений.</a:t>
            </a:r>
          </a:p>
        </p:txBody>
      </p:sp>
    </p:spTree>
    <p:extLst>
      <p:ext uri="{BB962C8B-B14F-4D97-AF65-F5344CB8AC3E}">
        <p14:creationId xmlns:p14="http://schemas.microsoft.com/office/powerpoint/2010/main" val="174667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70C2234-7D77-46F0-B921-64A23AB19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13984"/>
            <a:ext cx="10058400" cy="53210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800" dirty="0"/>
          </a:p>
          <a:p>
            <a:pPr marL="0" indent="0" algn="ctr">
              <a:buNone/>
            </a:pPr>
            <a:r>
              <a:rPr lang="ru-RU" sz="4800" dirty="0"/>
              <a:t>Подготовлено учащимися</a:t>
            </a:r>
          </a:p>
          <a:p>
            <a:pPr marL="0" indent="0" algn="ctr">
              <a:buNone/>
            </a:pPr>
            <a:r>
              <a:rPr lang="ru-RU" sz="4800" dirty="0"/>
              <a:t>КСДП «Лидер»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D032306-56A6-4C4F-AEE4-476AD90731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9439" y="3429000"/>
            <a:ext cx="3013121" cy="3022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04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39941"/>
            <a:ext cx="10058400" cy="5272551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Для этого вам предстоит ответить на 20 вопросов. За каждый правильный ответ вы можете заработать 1 балл.</a:t>
            </a:r>
            <a:br>
              <a:rPr lang="ru-RU" dirty="0"/>
            </a:br>
            <a:r>
              <a:rPr lang="ru-RU" dirty="0"/>
              <a:t>Результаты смотрите в конце презентации.</a:t>
            </a:r>
            <a:br>
              <a:rPr lang="ru-RU" dirty="0"/>
            </a:br>
            <a:r>
              <a:rPr lang="ru-RU" dirty="0"/>
              <a:t>Желаем успехов!</a:t>
            </a:r>
          </a:p>
        </p:txBody>
      </p:sp>
    </p:spTree>
    <p:extLst>
      <p:ext uri="{BB962C8B-B14F-4D97-AF65-F5344CB8AC3E}">
        <p14:creationId xmlns:p14="http://schemas.microsoft.com/office/powerpoint/2010/main" val="409739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Какое животное подверглось жестокому наказанию барыни в произведении Ивана Сергеевича Тургенева "Муму"?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1</a:t>
            </a:r>
          </a:p>
        </p:txBody>
      </p:sp>
    </p:spTree>
    <p:extLst>
      <p:ext uri="{BB962C8B-B14F-4D97-AF65-F5344CB8AC3E}">
        <p14:creationId xmlns:p14="http://schemas.microsoft.com/office/powerpoint/2010/main" val="371137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Какое животное помогло Буратино найти золотой ключик в сказке Алексея Николаевича Толстого?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2</a:t>
            </a:r>
          </a:p>
        </p:txBody>
      </p:sp>
    </p:spTree>
    <p:extLst>
      <p:ext uri="{BB962C8B-B14F-4D97-AF65-F5344CB8AC3E}">
        <p14:creationId xmlns:p14="http://schemas.microsoft.com/office/powerpoint/2010/main" val="428864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Какой герой произведения Антуана де Сента-Экзюпери "Маленький принц" сказал фразу: "Мы в ответе за тех, кого приручили"?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3</a:t>
            </a:r>
          </a:p>
        </p:txBody>
      </p:sp>
    </p:spTree>
    <p:extLst>
      <p:ext uri="{BB962C8B-B14F-4D97-AF65-F5344CB8AC3E}">
        <p14:creationId xmlns:p14="http://schemas.microsoft.com/office/powerpoint/2010/main" val="229947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Какой выкуп отдала Багира стае за Маугли в одноименной сказке </a:t>
            </a:r>
            <a:r>
              <a:rPr lang="ru-RU" dirty="0" err="1"/>
              <a:t>Редьярда</a:t>
            </a:r>
            <a:r>
              <a:rPr lang="ru-RU" dirty="0"/>
              <a:t> Киплинга?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4</a:t>
            </a:r>
          </a:p>
        </p:txBody>
      </p:sp>
    </p:spTree>
    <p:extLst>
      <p:ext uri="{BB962C8B-B14F-4D97-AF65-F5344CB8AC3E}">
        <p14:creationId xmlns:p14="http://schemas.microsoft.com/office/powerpoint/2010/main" val="353845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С кем подружился мальчик во время золотой лихорадки на Аляске в произведении Джека Лондона "Белый клык"?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5</a:t>
            </a:r>
          </a:p>
        </p:txBody>
      </p:sp>
    </p:spTree>
    <p:extLst>
      <p:ext uri="{BB962C8B-B14F-4D97-AF65-F5344CB8AC3E}">
        <p14:creationId xmlns:p14="http://schemas.microsoft.com/office/powerpoint/2010/main" val="396252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9876C-9A32-4527-B234-9A0A80A2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232621"/>
            <a:ext cx="10058400" cy="27672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Каких животных спасал Дед Мазай в одноимённом произведении </a:t>
            </a:r>
            <a:r>
              <a:rPr lang="ru-RU"/>
              <a:t>Николая </a:t>
            </a:r>
            <a:r>
              <a:rPr lang="ru-RU" smtClean="0"/>
              <a:t>Алексеевича</a:t>
            </a:r>
            <a:r>
              <a:rPr lang="ru-RU" smtClean="0"/>
              <a:t> </a:t>
            </a:r>
            <a:r>
              <a:rPr lang="ru-RU" dirty="0"/>
              <a:t>Некрасова?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BB2292-1613-4D50-B1F6-033B8C940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39942"/>
            <a:ext cx="10058400" cy="2082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/>
              <a:t>Вопрос № 6</a:t>
            </a:r>
          </a:p>
        </p:txBody>
      </p:sp>
    </p:spTree>
    <p:extLst>
      <p:ext uri="{BB962C8B-B14F-4D97-AF65-F5344CB8AC3E}">
        <p14:creationId xmlns:p14="http://schemas.microsoft.com/office/powerpoint/2010/main" val="213039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Савон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67</TotalTime>
  <Words>531</Words>
  <Application>Microsoft Office PowerPoint</Application>
  <PresentationFormat>Широкоэкранный</PresentationFormat>
  <Paragraphs>73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9" baseType="lpstr">
      <vt:lpstr>Arial</vt:lpstr>
      <vt:lpstr>Century Gothic</vt:lpstr>
      <vt:lpstr>Савон</vt:lpstr>
      <vt:lpstr>Литературная викторина «дай, джим, на счастье лапу мне»</vt:lpstr>
      <vt:lpstr>Дорогие друзья! Предлагаем вам проверить свои знания и побороться за звание знатока литературных произведений и сказок о дружбе между людьми и животными.</vt:lpstr>
      <vt:lpstr>Для этого вам предстоит ответить на 20 вопросов. За каждый правильный ответ вы можете заработать 1 балл. Результаты смотрите в конце презентации. Желаем успехов!</vt:lpstr>
      <vt:lpstr>Какое животное подверглось жестокому наказанию барыни в произведении Ивана Сергеевича Тургенева "Муму"?</vt:lpstr>
      <vt:lpstr>Какое животное помогло Буратино найти золотой ключик в сказке Алексея Николаевича Толстого?</vt:lpstr>
      <vt:lpstr>Какой герой произведения Антуана де Сента-Экзюпери "Маленький принц" сказал фразу: "Мы в ответе за тех, кого приручили"?</vt:lpstr>
      <vt:lpstr>Какой выкуп отдала Багира стае за Маугли в одноименной сказке Редьярда Киплинга?</vt:lpstr>
      <vt:lpstr>С кем подружился мальчик во время золотой лихорадки на Аляске в произведении Джека Лондона "Белый клык"?</vt:lpstr>
      <vt:lpstr>Каких животных спасал Дед Мазай в одноимённом произведении Николая Алексеевича Некрасова?</vt:lpstr>
      <vt:lpstr>Какой сказочный персонаж помог старухе на время стать царицей в одной из сказок Александра Сергеевича Пушкина?</vt:lpstr>
      <vt:lpstr> Какое животное подружилось со львом в рассказе Алексея Николаевича Толстого?</vt:lpstr>
      <vt:lpstr>Какие животные помогли трубадуру и принцессе сбежать из замка в сказке братьев Гримм «Бременские музыканты»?</vt:lpstr>
      <vt:lpstr>Как звали собаку, которая упоминается в стихотворении Сергея Александровича Есенина "Собаке Качалова"?</vt:lpstr>
      <vt:lpstr>Кого спасла Дюймовочка в одноимённой сказке Ганса Христиана Андерсона?</vt:lpstr>
      <vt:lpstr>Какой талант обнаружил хозяин у Каштанки в одноименном произведении Антона Павловича Чехова?</vt:lpstr>
      <vt:lpstr>Какому животному не хватало храбрости в сказке «Волшебник изумрудного города» Александра Мелентьевича Волкова?</vt:lpstr>
      <vt:lpstr>В благодарность за что дед хотел вылечить зайца в произведении «Заячьи лапы» Константина Георгиевича Паустовского?</vt:lpstr>
      <vt:lpstr>В кого превратился волк, чтобы помочь Ивану-царевичу спасти коня в русской народной сказке «Иван-царевич и серый волк»?</vt:lpstr>
      <vt:lpstr>Какое животное решил спасти пятилетний Илья в произведении «Марфа» Геннадия Константиновича Спирина?</vt:lpstr>
      <vt:lpstr>Назовите птиц, которые помогли гадкому утёнку из одноимённой сказки Ганса Христиана Андерсона поверить в себя?</vt:lpstr>
      <vt:lpstr>От какой участи спасла девочка Таня лягушку в произведении «Квакша» Константина Георгиевича Паустовского?</vt:lpstr>
      <vt:lpstr>Кому помогал кот в сапогах в одноименной сказке Шарля Перро?</vt:lpstr>
      <vt:lpstr>Какое животное сыграло ключевую роль в сказке «Репка»?</vt:lpstr>
      <vt:lpstr>Ответы на вопросы:</vt:lpstr>
      <vt:lpstr>РЕЗУЛЬТАТЫ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5</dc:creator>
  <cp:lastModifiedBy>Марина Васильевна Рогова</cp:lastModifiedBy>
  <cp:revision>9</cp:revision>
  <dcterms:created xsi:type="dcterms:W3CDTF">2022-03-09T10:13:03Z</dcterms:created>
  <dcterms:modified xsi:type="dcterms:W3CDTF">2022-04-06T08:54:17Z</dcterms:modified>
</cp:coreProperties>
</file>